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5C57-2E2A-4FCF-818B-08134FADC52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C28F-B116-4965-873D-87BAAB1E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5C57-2E2A-4FCF-818B-08134FADC52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C28F-B116-4965-873D-87BAAB1E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5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5C57-2E2A-4FCF-818B-08134FADC52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C28F-B116-4965-873D-87BAAB1E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6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5C57-2E2A-4FCF-818B-08134FADC52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C28F-B116-4965-873D-87BAAB1E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4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5C57-2E2A-4FCF-818B-08134FADC52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C28F-B116-4965-873D-87BAAB1E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5C57-2E2A-4FCF-818B-08134FADC52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C28F-B116-4965-873D-87BAAB1E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0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5C57-2E2A-4FCF-818B-08134FADC52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C28F-B116-4965-873D-87BAAB1E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9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5C57-2E2A-4FCF-818B-08134FADC52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C28F-B116-4965-873D-87BAAB1E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5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5C57-2E2A-4FCF-818B-08134FADC52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C28F-B116-4965-873D-87BAAB1E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5C57-2E2A-4FCF-818B-08134FADC52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C28F-B116-4965-873D-87BAAB1E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5C57-2E2A-4FCF-818B-08134FADC52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C28F-B116-4965-873D-87BAAB1E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4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15C57-2E2A-4FCF-818B-08134FADC52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DC28F-B116-4965-873D-87BAAB1E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8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dn.theatlantic.com/static/mt/assets/jamesfallows/apple-computer-logo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emtalkery.blogspot.com/2013/05/a-living-barbi-doll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hyperlink" Target="http://unfilteredpop.files.wordpress.com/2012/03/quakeruslogo_000fiberisthefuturedotcom.gi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mblr.com/tagged/office-max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gif"/><Relationship Id="rId7" Type="http://schemas.openxmlformats.org/officeDocument/2006/relationships/image" Target="../media/image49.jpeg"/><Relationship Id="rId2" Type="http://schemas.openxmlformats.org/officeDocument/2006/relationships/hyperlink" Target="http://seeklogo.com/v8-logo-146978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ettyicons.com/free-icon/214/container-icon-set/free-ups-boxes-icon-png/" TargetMode="Externa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arringtonpcdoctor.co.uk/wp-content/uploads/2012/06/xbox_360.jpg" TargetMode="External"/><Relationship Id="rId7" Type="http://schemas.openxmlformats.org/officeDocument/2006/relationships/image" Target="../media/image54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reakingthegame.com/index.php/2010/11/microsoft-knows-what-theyre-doing/xbox-logo-3/" TargetMode="Externa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yogurtusa.com/" TargetMode="External"/><Relationship Id="rId3" Type="http://schemas.openxmlformats.org/officeDocument/2006/relationships/image" Target="../media/image55.jpeg"/><Relationship Id="rId7" Type="http://schemas.openxmlformats.org/officeDocument/2006/relationships/image" Target="../media/image58.jpeg"/><Relationship Id="rId2" Type="http://schemas.openxmlformats.org/officeDocument/2006/relationships/hyperlink" Target="http://www.twinsoup.com/uploaded_images/yogurt_strawberry-739384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hyperlink" Target="http://3.bp.blogspot.com/_jTM2s0ITyOY/TI14M4XgbaI/AAAAAAAAAOY/qrQNXA2cQv8/s1600/Ziploc_Double_Zipper_Storage,_Gallon.jpg" TargetMode="External"/><Relationship Id="rId4" Type="http://schemas.openxmlformats.org/officeDocument/2006/relationships/image" Target="../media/image56.jpeg"/><Relationship Id="rId9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profs.com/quiz-school/story.php?title=which-disney-character-are-you_7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imagesci.com/disney-logo-1567-hd-wallpapers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ourordinarylife.com/2010/06/crayolas-new-solar-powered-products-win-a-box-of-solar-powered-crayons/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toddlingaroundchicagoland.com/2013/04/crayolas-big-colorful-birthday-adventure/" TargetMode="Externa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philadelphiamailroom.com/blogs/wp-content/uploads/2011/12/ebay-laptop-sale-sept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ouponaholic.net/wp-content/uploads/2012/03/eggo-waffles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leggomyeggo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graphics217b.wordpress.com/2011/02/25/color-4/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girlscoutsem.org/Programs/Cookies-Fall-Product/Cookies.aspx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n.wikipedia.org/wiki/Froot_Loops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waldameer.com/girlscoutsboysscouts.asp" TargetMode="External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4.bp.blogspot.com/-N9T8ykodUEw/UEpyIRYJNjI/AAAAAAAAA_o/JMnbWJjNb_4/s1600/jif.jpe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yclingchristchurch.co.nz/general-a2b-by-bike/a-near-brush-with-the-law-warning-censored-for-adult-viewing-only/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theleaparentsassociation.wordpress.com/category/lego-exhib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irestartoys.com/Blog/Cat/1003-Custom-LEGO-Figures.htm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0" Type="http://schemas.openxmlformats.org/officeDocument/2006/relationships/hyperlink" Target="http://www.huntlogo.com/kmart-logo/" TargetMode="External"/><Relationship Id="rId4" Type="http://schemas.openxmlformats.org/officeDocument/2006/relationships/hyperlink" Target="http://lego.wikia.com/wiki/LEGO" TargetMode="External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png"/><Relationship Id="rId2" Type="http://schemas.openxmlformats.org/officeDocument/2006/relationships/hyperlink" Target="http://3.bp.blogspot.com/-PmyVSl6aVaA/TzA_Z8I3WWI/AAAAAAAAAR4/jx81XKiWI5Y/s1600/teal-nike-logo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gif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hyperlink" Target="http://bestinclassschoolsupplies.com/index.php?main_page=product_info&amp;cPath=0&amp;products_id=262&amp;zenid=0c60fc441f91461524730bdfdfa9cc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The second Apple Computer logo, as created in 1976-77 with the rainbow color theme, used by Apple until 1998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3880688" cy="520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223804" cy="177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Aa</a:t>
            </a:r>
            <a:endParaRPr lang="en-US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47244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Bb</a:t>
            </a:r>
            <a:endParaRPr lang="en-US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9" name="Picture 5" descr="http://images-partners-tbn.google.com/images?q=tbn:ANd9GcRgvNBa_bIXAFc83bXV3_bZk-DC9NiGSN7ECc9f_DirUyE2cnqHsKi-95Y:http://2.bp.blogspot.com/-Z2NyvgdR03A/UTiz_lg6qmI/AAAAAAAAL9U/X8gNfvTr2iM/s200/Barbie-barbie-31795185-1024-768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89274"/>
            <a:ext cx="3788925" cy="28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apple-computer-logo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063" y="-503396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apple-computer-logo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27663" y="-488156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apple-computer-logo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75263" y="-472916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pple-computer-logo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22863" y="-457676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apple-computer-logo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0463" y="-442436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0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Qq</a:t>
            </a:r>
            <a:endParaRPr lang="en-US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47244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err="1" smtClean="0">
                <a:latin typeface="Arial Black" panose="020B0A04020102020204" pitchFamily="34" charset="0"/>
                <a:cs typeface="Aharoni" panose="02010803020104030203" pitchFamily="2" charset="-79"/>
              </a:rPr>
              <a:t>Rr</a:t>
            </a:r>
            <a:endParaRPr lang="en-US" sz="8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8194" name="Picture 2" descr="http://unfilteredpop.files.wordpress.com/2012/03/quakeruslogo_000fiberisthefuturedotcom.gif?w=467&amp;h=48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01" y="1981200"/>
            <a:ext cx="385095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d Rob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39470"/>
            <a:ext cx="3810000" cy="316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redrobin.com/img/content/about/top_burg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92569"/>
            <a:ext cx="298132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90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://www.gjfoodtaxi.com/TacoTime_Logo_35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63" y="914400"/>
            <a:ext cx="415510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afewa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Ss</a:t>
            </a:r>
            <a:endParaRPr lang="en-US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47244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err="1" smtClean="0">
                <a:latin typeface="Arial Black" panose="020B0A04020102020204" pitchFamily="34" charset="0"/>
                <a:cs typeface="Aharoni" panose="02010803020104030203" pitchFamily="2" charset="-79"/>
              </a:rPr>
              <a:t>Tt</a:t>
            </a:r>
            <a:endParaRPr lang="en-US" sz="8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178" name="Picture 10" descr="Crisp Taco Mini Time™ Meal - Crisp Taco Mini M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038600"/>
            <a:ext cx="4122054" cy="234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400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ounterkicks.com/wp-content/uploads/2010/10/under-armour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3847313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images-partners-tbn.google.com/images?q=tbn:ANd9GcRQEHvdjEJHVR-3mlo8EkVc4Y99wS3GKFgDdOpSOIEqFzmWaxhPO8K7dw:http://31.media.tumblr.com/tumblr_lljzzeB0v61qf0od6o1_25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52448"/>
            <a:ext cx="1809750" cy="180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Uu</a:t>
            </a:r>
            <a:endParaRPr lang="en-US" sz="8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Short</a:t>
            </a:r>
            <a:endParaRPr lang="en-US" sz="2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47244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endParaRPr lang="en-US" sz="8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Short</a:t>
            </a:r>
            <a:endParaRPr lang="en-US" sz="2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8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73476"/>
            <a:ext cx="3897647" cy="135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789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V8 Logo Vector Download">
            <a:hlinkClick r:id="rId2" tooltip="V8 Logo Vector Download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2932356" cy="293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UPS Tru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442" y="4648200"/>
            <a:ext cx="2437141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aiche.org/sites/default/files/styles/aiche_content/public/images/page/lead/upsdiscoun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333500"/>
            <a:ext cx="54673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Uu</a:t>
            </a:r>
            <a:r>
              <a:rPr lang="en-US" sz="2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Long</a:t>
            </a:r>
            <a:endParaRPr lang="en-US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47244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err="1" smtClean="0">
                <a:latin typeface="Arial Black" panose="020B0A04020102020204" pitchFamily="34" charset="0"/>
                <a:cs typeface="Aharoni" panose="02010803020104030203" pitchFamily="2" charset="-79"/>
              </a:rPr>
              <a:t>Vv</a:t>
            </a:r>
            <a:endParaRPr lang="en-US" sz="8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6150" name="Picture 6" descr="http://images-partners-tbn.google.com/images?q=tbn:ANd9GcRX636yZFI0C1KXzS-6HdA70TrmX0b6CoemMM6BFsZmNazOwp-HRjmdRg:http://www.gettyicons.com/free-icons/214/container/png/256/ups_boxes_256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4" y="5257800"/>
            <a:ext cx="1057275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v8juice.com/Images/juice-line-u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41956"/>
            <a:ext cx="3810001" cy="275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974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421" y="554354"/>
            <a:ext cx="1692779" cy="241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http://warringtonpcdoctor.co.uk/wp-content/uploads/2012/06/xbox_360-203x30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04" y="3276600"/>
            <a:ext cx="2123895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Ww</a:t>
            </a:r>
            <a:endParaRPr lang="en-US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47244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Xx</a:t>
            </a:r>
            <a:endParaRPr lang="en-US" sz="8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5128" name="Picture 8" descr="Walm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399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mages-partners-tbn.google.com/images?q=tbn:ANd9GcSCAwssO-KnyFbryhS7RP-DGFqp4uPaj4n12uWPQ-AxRScrgsH68n8V2vo:http://breakingthegame.com/wp-content/uploads/2010/11/xbox-logo-3.bmp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2452733" cy="228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875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http://www.twinsoup.com/uploaded_images/yogurt_strawberry-73938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7" y="3343978"/>
            <a:ext cx="3200400" cy="318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mymarblerye.files.wordpress.com/2011/04/ziplock.jpg?w=5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791" y="16002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Yy</a:t>
            </a:r>
            <a:endParaRPr lang="en-US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47244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err="1" smtClean="0">
                <a:latin typeface="Arial Black" panose="020B0A04020102020204" pitchFamily="34" charset="0"/>
                <a:cs typeface="Aharoni" panose="02010803020104030203" pitchFamily="2" charset="-79"/>
              </a:rPr>
              <a:t>Zz</a:t>
            </a:r>
            <a:endParaRPr lang="en-US" sz="8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098" name="Picture 2" descr="http://3.bp.blogspot.com/_jTM2s0ITyOY/TI14M4XgbaI/AAAAAAAAAOY/qrQNXA2cQv8/s200/Ziploc_Double_Zipper_Storage,_Gallon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898525"/>
            <a:ext cx="1905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_jTM2s0ITyOY/TI14M4XgbaI/AAAAAAAAAOY/qrQNXA2cQv8/s200/Ziploc_Double_Zipper_Storage,_Gallon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-746125"/>
            <a:ext cx="1905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Ziploc Sandwich Bags 300x153 $0.70/1 Ziplock Brand Bag Coup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48074"/>
            <a:ext cx="3903382" cy="199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989magicfm.com/upload/logos/YoYogurt280455image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799"/>
            <a:ext cx="3657600" cy="136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53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images-partners-tbn.google.com/images?q=tbn:ANd9GcQq4n2PzLx221Gadg7mJBRrZwkuLHQncd-80erBwLe3G86cjKZ0nhCPVgG4:http://imagesci.com/img/2013/18/disney-logo-1567-hd-wallpaper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276600"/>
            <a:ext cx="397564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s-partners-tbn.google.com/images?q=tbn:ANd9GcTEfMuzTbdrGt96xkdghVYQjm6PnniFGoNEd9R4wViuRtMlJsjvdF1XfafC:http://toddlingaroundchicagoland.com/wp-content/uploads/2013/04/Crayola-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2818245" cy="205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Cc</a:t>
            </a:r>
            <a:endParaRPr lang="en-US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47244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Dd</a:t>
            </a:r>
            <a:endParaRPr lang="en-US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4" name="Picture 6" descr="http://images-partners-tbn.google.com/images?q=tbn:ANd9GcQ_DtXOkz2u5M1RTr32blakVdJRk5yn9jf5NBwGWUTnUn8X_tM3QgpJHKbssw:http://www.ourordinarylife.com/wp-content/uploads/2010/06/CoreCrayons24CtOpenBox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ages-partners-tbn.google.com/images?q=tbn:ANd9GcSsxNZ9IkrBnOQAqNGyvGlmizBT02qfGPV4PGlbjTh-DvpMZS6iXeR_VGNO:http://www.proprofs.com/quiz-school/upload/yuiupload/474825191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65830"/>
            <a:ext cx="2673409" cy="122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43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hipping on eba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08" y="2209800"/>
            <a:ext cx="4160520" cy="377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ages-partners-tbn.google.com/images?q=tbn:ANd9GcSF-FevSG27gmPlCwvgYj2nEKKK0z_UDBUwqzN0UhoNj6VKzTuBVsAyX3-z:http://www.leggomyeggo.com/_res/i/site/waffle-homestyle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3" y="762000"/>
            <a:ext cx="301751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ouponaholic.net/wp-content/uploads/2012/03/eggo-waffles-300x20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4378108" cy="294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Ee</a:t>
            </a:r>
            <a:endParaRPr lang="en-US" sz="8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Short </a:t>
            </a:r>
            <a:endParaRPr lang="en-US" sz="2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47244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Ee</a:t>
            </a:r>
            <a:endParaRPr lang="en-US" sz="8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Long</a:t>
            </a:r>
            <a:endParaRPr lang="en-US" sz="2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24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http://images-partners-tbn.google.com/images?q=tbn:ANd9GcTIeY49ijf8_dSgy_wVeL3p4BPCYke5jOWlL-gilKVP5cchx9Ujl9UpH8c:http://www.girlscoutsem.org/portals/0/cookies/Cookies2014/Clus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9342">
            <a:off x="5709461" y="4447916"/>
            <a:ext cx="2482850" cy="19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images-partners-tbn.google.com/images?q=tbn:ANd9GcSXX3Wd4exFnOAt9b3gSk1NtOgpQM8X-KdAaJ6SIQcxkeuduEi0HlnHTA:http://www.waldameer.com/content/images/girl-scouts-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352800" cy="303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Ff</a:t>
            </a:r>
            <a:endParaRPr lang="en-US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47244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Gg</a:t>
            </a:r>
            <a:endParaRPr lang="en-US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 descr="http://images-partners-tbn.google.com/images?q=tbn:ANd9GcRWII7KNbDSpT7qSPwMmO2s5hyPDmDKcJ0millRTSuZgRCKNbRL8tagMuHa:http://upload.wikimedia.org/wikipedia/commons/f/fc/Froot-Loops-Cereal-Bowl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2640496" cy="202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ages-partners-tbn.google.com/images?q=tbn:ANd9GcSsHViBehfjaM1oMIHYjIIcPbBq71WKxYqCBGE9wKPAUUtGQa7jcCCRk6k8:http://graphics217b.files.wordpress.com/2011/02/frootloops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40080"/>
            <a:ext cx="2743200" cy="363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27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Hh</a:t>
            </a:r>
            <a:endParaRPr lang="en-US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47244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smtClean="0">
                <a:latin typeface="Elephant" panose="02020904090505020303" pitchFamily="18" charset="0"/>
                <a:cs typeface="Aharoni" panose="02010803020104030203" pitchFamily="2" charset="-79"/>
              </a:rPr>
              <a:t>I</a:t>
            </a:r>
            <a: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Short</a:t>
            </a:r>
            <a:endParaRPr lang="en-US" sz="2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316" name="Picture 4" descr="diecast cars hot wheels, hot wheels toys, hot wheels connect cars, hotwheels trac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44" y="2362200"/>
            <a:ext cx="3890756" cy="389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ot Wheels tamaño r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99551"/>
            <a:ext cx="3509756" cy="17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84043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152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1" name="Picture 13" descr="http://4.bp.blogspot.com/-N9T8ykodUEw/UEpyIRYJNjI/AAAAAAAAA_o/JMnbWJjNb_4/s320/jif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2823359" cy="480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olgate-Palmolive Irish Spring Soaps SKU#CPC05489, Colgate-Palmolive Irish Spring Soap SKU#CPC054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48636"/>
            <a:ext cx="4409364" cy="44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smtClean="0">
                <a:latin typeface="Elephant" panose="02020904090505020303" pitchFamily="18" charset="0"/>
                <a:cs typeface="Aharoni" panose="02010803020104030203" pitchFamily="2" charset="-79"/>
              </a:rPr>
              <a:t>I</a:t>
            </a:r>
            <a: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Long</a:t>
            </a:r>
            <a:endParaRPr lang="en-US" sz="2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47244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err="1">
                <a:latin typeface="Arial Black" panose="020B0A04020102020204" pitchFamily="34" charset="0"/>
                <a:cs typeface="Aharoni" panose="02010803020104030203" pitchFamily="2" charset="-79"/>
              </a:rPr>
              <a:t>J</a:t>
            </a:r>
            <a:r>
              <a:rPr lang="en-US" sz="8000" dirty="0" err="1" smtClean="0">
                <a:latin typeface="Arial Black" panose="020B0A04020102020204" pitchFamily="34" charset="0"/>
                <a:cs typeface="Aharoni" panose="02010803020104030203" pitchFamily="2" charset="-79"/>
              </a:rPr>
              <a:t>j</a:t>
            </a:r>
            <a:endParaRPr lang="en-US" sz="8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57176"/>
            <a:ext cx="1662468" cy="267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48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images-partners-tbn.google.com/images?q=tbn:ANd9GcRB2-DM0VTwFXj8ZEGAMbc02_rRkxg8CAKNnsP6Abkrp_BtsfL2ZcDTAq46:http://theleaparentsassociation.files.wordpress.com/2013/01/lego-pi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897" y="2819400"/>
            <a:ext cx="393290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Kk</a:t>
            </a:r>
            <a:endParaRPr lang="en-US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47244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err="1" smtClean="0">
                <a:latin typeface="Arial Black" panose="020B0A04020102020204" pitchFamily="34" charset="0"/>
                <a:cs typeface="Aharoni" panose="02010803020104030203" pitchFamily="2" charset="-79"/>
              </a:rPr>
              <a:t>Ll</a:t>
            </a:r>
            <a:endParaRPr lang="en-US" sz="8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1266" name="Picture 2" descr="http://images-partners-tbn.google.com/images?q=tbn:ANd9GcSK17_cOnWdhOog5yBEUPDSBuNmpBg5OisLspPDluJgfvQOQpafxbMTYak7:http://images3.wikia.nocookie.net/__cb20130216063236/lego/images/3/31/LEGO_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34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images-partners-tbn.google.com/images?q=tbn:ANd9GcSofDFbw1_oZ6Lld3pJcImtGwVOYM5v53aMVUQrri4DKwxzi6vRoCWvRj_V:http://www.firestartoys.com/BlogImages/figures_wearing_plain_bibs_small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86" y="4999892"/>
            <a:ext cx="1640114" cy="13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images-partners-tbn.google.com/images?q=tbn:ANd9GcS2ZMkWH_37c_UWDu9ptffwUu30KGht-tUta8vvDwKLNX8F5r1_K4bNsg:http://cyclingchristchurch.co.nz/wp-content/uploads/2012/11/Lego-Police-on-Motorcycle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37123"/>
            <a:ext cx="1752600" cy="13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images-partners-tbn.google.com/images?q=tbn:ANd9GcT9YGCGc_uUj3d9eUziirPFSj1-Onmcsn7tjCTVqj7ix6KRU7Cj9VT8h4oQ:http://www.huntlogo.com/wp-content/uploads/2011/08/kmart-logo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7045"/>
            <a:ext cx="3733800" cy="394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34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5" name="Picture 15" descr="teal nike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56" y="3429000"/>
            <a:ext cx="3608644" cy="360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M&amp;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477" y="2736727"/>
            <a:ext cx="5540677" cy="221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Picture 19" descr="http://delraybeachpodiatry.com/blog/wp-content/uploads/2012/11/nike-mens-womens-shoes-300x1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84" y="1584908"/>
            <a:ext cx="3971787" cy="230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m&amp;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5412">
            <a:off x="2218450" y="342139"/>
            <a:ext cx="2157216" cy="259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Mm</a:t>
            </a:r>
            <a:endParaRPr lang="en-US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47244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err="1" smtClean="0">
                <a:latin typeface="Arial Black" panose="020B0A04020102020204" pitchFamily="34" charset="0"/>
                <a:cs typeface="Aharoni" panose="02010803020104030203" pitchFamily="2" charset="-79"/>
              </a:rPr>
              <a:t>Nn</a:t>
            </a:r>
            <a:endParaRPr lang="en-US" sz="8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55712"/>
            <a:ext cx="3886200" cy="9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35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darleenbaileybeard.com/assets/images/autogen/a_clipart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2796342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izza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1077">
            <a:off x="6256538" y="782926"/>
            <a:ext cx="2319080" cy="185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endParaRPr lang="en-US" sz="8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Long</a:t>
            </a:r>
            <a:endParaRPr lang="en-US" sz="2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4724400" y="457200"/>
            <a:ext cx="4038600" cy="5943600"/>
          </a:xfrm>
          <a:ln w="57150" cap="rnd" cmpd="thickThin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err="1" smtClean="0">
                <a:latin typeface="Arial Black" panose="020B0A04020102020204" pitchFamily="34" charset="0"/>
                <a:cs typeface="Aharoni" panose="02010803020104030203" pitchFamily="2" charset="-79"/>
              </a:rPr>
              <a:t>Pp</a:t>
            </a:r>
            <a:endParaRPr lang="en-US" sz="8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9218" name="Picture 2" descr="Play Doh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3686174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3.bp.blogspot.com/_o4FRkedXGR8/TQpx4oY8gnI/AAAAAAAAHQs/BDQnFX6eOrg/s400/oreos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427242"/>
            <a:ext cx="3863143" cy="289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14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38</Words>
  <Application>Microsoft Office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</dc:creator>
  <cp:lastModifiedBy>Ann</cp:lastModifiedBy>
  <cp:revision>32</cp:revision>
  <dcterms:created xsi:type="dcterms:W3CDTF">2013-09-16T03:07:31Z</dcterms:created>
  <dcterms:modified xsi:type="dcterms:W3CDTF">2013-09-18T05:35:34Z</dcterms:modified>
</cp:coreProperties>
</file>